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18.12.2019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18.12.2019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315200" cy="1154097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СНЮС – табачный продукт для рассасывания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705176"/>
            <a:ext cx="7315200" cy="353952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Федеральному закону от 22.12.2008 № 268-ФЗ «Технический регламент на табачную продукцию» табак сосательный (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снюс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вид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некурительного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табачного изделия, предназначенного для сосания и полностью или частично изготовленного из очищенной табачной пыли и (или) мелкой фракции резаного табака с добавлением или без добавления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нетабачного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сырья и иных ингредиентов. </a:t>
            </a: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8 Федерального закона от 23.02.2013 № 15-ФЗ «Об охране здоровья граждан от воздействия окружающего табачного дыма и последствий потребления табака» установлен запрет на оптовую и розничную торговлю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насваем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снюсом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G:\17.12.2019\картинки\Full-automatic-chewing-tobacco-packing-machi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221088"/>
            <a:ext cx="3168352" cy="2042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G:\17.12.2019\картинки\Smålands-Brukssnus-White-12g-Ope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951058"/>
            <a:ext cx="3432382" cy="257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5198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315200" cy="1154097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718523"/>
            <a:ext cx="7315200" cy="3539527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Частью 2 статьи 14.53 КоАП РФ установлена административная ответственность за оптовую и розничную продажу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насвая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табака сосательного (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снюса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G:\17.12.2019\картинки\maxresdefaul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708920"/>
            <a:ext cx="5120569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4840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315200" cy="1154097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Опасность для здоровья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060848"/>
            <a:ext cx="7315200" cy="3539527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исследования проведенного Минздравом установлено, что употребление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снюса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табачного продукта для рассасывания, вызывает у детей и подростков никотиновую зависимость, провоцирует агрессивное поведение, а также ухудшает сон. Употребление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снюса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крайне опасно. При рассасывании никотин всасывается в кровь в обход легких и приводит к интоксикации. В результате подростки не только получают никотиновую зависимость, но становятся более агрессивными. 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249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315200" cy="1154097"/>
          </a:xfrm>
        </p:spPr>
        <p:txBody>
          <a:bodyPr/>
          <a:lstStyle/>
          <a:p>
            <a:pPr algn="ctr"/>
            <a:r>
              <a:rPr lang="ru-RU" dirty="0" smtClean="0"/>
              <a:t>Профилактика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916832"/>
            <a:ext cx="7315200" cy="3539527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избежать приобщения подростка к пагубной привычке, родителям необходимо чаще общаться с ребенком и повышать уровень взаимодоверия. Если же у ребенка уже есть зависимость от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снюса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то на свои силы лучше не полагаться, а сразу обратиться за помощью к специалистам.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6525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83</TotalTime>
  <Words>233</Words>
  <Application>Microsoft Office PowerPoint</Application>
  <PresentationFormat>Экран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Перспектива</vt:lpstr>
      <vt:lpstr>СНЮС – табачный продукт для рассасывания </vt:lpstr>
      <vt:lpstr>Ответственность </vt:lpstr>
      <vt:lpstr>Опасность для здоровья</vt:lpstr>
      <vt:lpstr>Профилактика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Шапкин А.И.</dc:creator>
  <cp:lastModifiedBy>admin</cp:lastModifiedBy>
  <cp:revision>3</cp:revision>
  <cp:lastPrinted>2019-12-18T09:54:27Z</cp:lastPrinted>
  <dcterms:created xsi:type="dcterms:W3CDTF">2019-12-18T08:20:44Z</dcterms:created>
  <dcterms:modified xsi:type="dcterms:W3CDTF">2019-12-18T09:54:56Z</dcterms:modified>
</cp:coreProperties>
</file>